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576" y="-3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008569152"/>
        <c:axId val="-1008569696"/>
      </c:barChart>
      <c:catAx>
        <c:axId val="-100856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008569696"/>
        <c:crosses val="autoZero"/>
        <c:auto val="1"/>
        <c:lblAlgn val="ctr"/>
        <c:lblOffset val="100"/>
        <c:noMultiLvlLbl val="0"/>
      </c:catAx>
      <c:valAx>
        <c:axId val="-100856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00856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787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812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824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492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429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42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086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141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81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671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529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2EEDA-6CA8-42AA-B23B-CC56F452E3A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31C9-C2A3-4D9B-8563-5B48C3677A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262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to 15"/>
          <p:cNvCxnSpPr/>
          <p:nvPr/>
        </p:nvCxnSpPr>
        <p:spPr>
          <a:xfrm flipV="1">
            <a:off x="0" y="6346208"/>
            <a:ext cx="32399288" cy="111558"/>
          </a:xfrm>
          <a:prstGeom prst="line">
            <a:avLst/>
          </a:prstGeom>
          <a:ln w="28575">
            <a:solidFill>
              <a:srgbClr val="49CF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488036" y="7922459"/>
            <a:ext cx="15257240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BR" sz="5400" dirty="0" err="1">
                <a:latin typeface="Trebuchet MS" panose="020B0603020202020204" pitchFamily="34" charset="0"/>
              </a:rPr>
              <a:t>Lorem</a:t>
            </a:r>
            <a:r>
              <a:rPr lang="pt-BR" sz="5400" dirty="0">
                <a:latin typeface="Trebuchet MS" panose="020B0603020202020204" pitchFamily="34" charset="0"/>
              </a:rPr>
              <a:t> ipsum </a:t>
            </a:r>
            <a:r>
              <a:rPr lang="pt-BR" sz="5400" dirty="0" err="1">
                <a:latin typeface="Trebuchet MS" panose="020B0603020202020204" pitchFamily="34" charset="0"/>
              </a:rPr>
              <a:t>dolor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amet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consectetur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adipiscing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elit</a:t>
            </a:r>
            <a:r>
              <a:rPr lang="pt-BR" sz="5400" dirty="0">
                <a:latin typeface="Trebuchet MS" panose="020B0603020202020204" pitchFamily="34" charset="0"/>
              </a:rPr>
              <a:t>. Nunc </a:t>
            </a:r>
            <a:r>
              <a:rPr lang="pt-BR" sz="5400" dirty="0" err="1">
                <a:latin typeface="Trebuchet MS" panose="020B0603020202020204" pitchFamily="34" charset="0"/>
              </a:rPr>
              <a:t>placerat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nulla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amet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quam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bibendum</a:t>
            </a:r>
            <a:r>
              <a:rPr lang="pt-BR" sz="5400" dirty="0">
                <a:latin typeface="Trebuchet MS" panose="020B0603020202020204" pitchFamily="34" charset="0"/>
              </a:rPr>
              <a:t>, ut </a:t>
            </a:r>
            <a:r>
              <a:rPr lang="pt-BR" sz="5400" dirty="0" err="1">
                <a:latin typeface="Trebuchet MS" panose="020B0603020202020204" pitchFamily="34" charset="0"/>
              </a:rPr>
              <a:t>posuere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enim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congue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Mauris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dictum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elementum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orci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efficitur</a:t>
            </a:r>
            <a:r>
              <a:rPr lang="pt-BR" sz="5400" dirty="0">
                <a:latin typeface="Trebuchet MS" panose="020B0603020202020204" pitchFamily="34" charset="0"/>
              </a:rPr>
              <a:t> porta mi </a:t>
            </a:r>
            <a:r>
              <a:rPr lang="pt-BR" sz="5400" dirty="0" err="1">
                <a:latin typeface="Trebuchet MS" panose="020B0603020202020204" pitchFamily="34" charset="0"/>
              </a:rPr>
              <a:t>sollicitudin</a:t>
            </a:r>
            <a:r>
              <a:rPr lang="pt-BR" sz="5400" dirty="0">
                <a:latin typeface="Trebuchet MS" panose="020B0603020202020204" pitchFamily="34" charset="0"/>
              </a:rPr>
              <a:t> in. </a:t>
            </a:r>
            <a:r>
              <a:rPr lang="pt-BR" sz="5400" dirty="0" err="1">
                <a:latin typeface="Trebuchet MS" panose="020B0603020202020204" pitchFamily="34" charset="0"/>
              </a:rPr>
              <a:t>Cras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varius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pharetra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arcu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pharetra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efficitur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dui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ornare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viverra</a:t>
            </a:r>
            <a:r>
              <a:rPr lang="pt-BR" sz="5400" dirty="0">
                <a:latin typeface="Trebuchet MS" panose="020B0603020202020204" pitchFamily="34" charset="0"/>
              </a:rPr>
              <a:t>. Nam </a:t>
            </a:r>
            <a:r>
              <a:rPr lang="pt-BR" sz="5400" dirty="0" err="1">
                <a:latin typeface="Trebuchet MS" panose="020B0603020202020204" pitchFamily="34" charset="0"/>
              </a:rPr>
              <a:t>auctor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tellus</a:t>
            </a:r>
            <a:r>
              <a:rPr lang="pt-BR" sz="5400" dirty="0">
                <a:latin typeface="Trebuchet MS" panose="020B0603020202020204" pitchFamily="34" charset="0"/>
              </a:rPr>
              <a:t> eu </a:t>
            </a:r>
            <a:r>
              <a:rPr lang="pt-BR" sz="5400" dirty="0" err="1">
                <a:latin typeface="Trebuchet MS" panose="020B0603020202020204" pitchFamily="34" charset="0"/>
              </a:rPr>
              <a:t>feugiat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Suspendisse</a:t>
            </a:r>
            <a:r>
              <a:rPr lang="pt-BR" sz="5400" dirty="0">
                <a:latin typeface="Trebuchet MS" panose="020B0603020202020204" pitchFamily="34" charset="0"/>
              </a:rPr>
              <a:t> et massa </a:t>
            </a:r>
            <a:r>
              <a:rPr lang="pt-BR" sz="5400" dirty="0" err="1">
                <a:latin typeface="Trebuchet MS" panose="020B0603020202020204" pitchFamily="34" charset="0"/>
              </a:rPr>
              <a:t>rhoncus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imperdiet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augue</a:t>
            </a:r>
            <a:r>
              <a:rPr lang="pt-BR" sz="5400" dirty="0">
                <a:latin typeface="Trebuchet MS" panose="020B0603020202020204" pitchFamily="34" charset="0"/>
              </a:rPr>
              <a:t> eu, </a:t>
            </a:r>
            <a:r>
              <a:rPr lang="pt-BR" sz="5400" dirty="0" err="1">
                <a:latin typeface="Trebuchet MS" panose="020B0603020202020204" pitchFamily="34" charset="0"/>
              </a:rPr>
              <a:t>tristique</a:t>
            </a:r>
            <a:r>
              <a:rPr lang="pt-BR" sz="5400" dirty="0">
                <a:latin typeface="Trebuchet MS" panose="020B0603020202020204" pitchFamily="34" charset="0"/>
              </a:rPr>
              <a:t> ante. </a:t>
            </a:r>
            <a:r>
              <a:rPr lang="pt-BR" sz="5400" dirty="0" err="1">
                <a:latin typeface="Trebuchet MS" panose="020B0603020202020204" pitchFamily="34" charset="0"/>
              </a:rPr>
              <a:t>Mauris</a:t>
            </a:r>
            <a:r>
              <a:rPr lang="pt-BR" sz="5400" dirty="0">
                <a:latin typeface="Trebuchet MS" panose="020B0603020202020204" pitchFamily="34" charset="0"/>
              </a:rPr>
              <a:t> eu </a:t>
            </a:r>
            <a:r>
              <a:rPr lang="pt-BR" sz="5400" dirty="0" err="1">
                <a:latin typeface="Trebuchet MS" panose="020B0603020202020204" pitchFamily="34" charset="0"/>
              </a:rPr>
              <a:t>dignissim</a:t>
            </a:r>
            <a:r>
              <a:rPr lang="pt-BR" sz="5400" dirty="0">
                <a:latin typeface="Trebuchet MS" panose="020B0603020202020204" pitchFamily="34" charset="0"/>
              </a:rPr>
              <a:t> mi, </a:t>
            </a:r>
            <a:r>
              <a:rPr lang="pt-BR" sz="5400" dirty="0" err="1">
                <a:latin typeface="Trebuchet MS" panose="020B0603020202020204" pitchFamily="34" charset="0"/>
              </a:rPr>
              <a:t>vel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luctus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ligula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Quisque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aliquet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ligula</a:t>
            </a:r>
            <a:r>
              <a:rPr lang="pt-BR" sz="5400" dirty="0">
                <a:latin typeface="Trebuchet MS" panose="020B0603020202020204" pitchFamily="34" charset="0"/>
              </a:rPr>
              <a:t> ac </a:t>
            </a:r>
            <a:r>
              <a:rPr lang="pt-BR" sz="5400" dirty="0" err="1">
                <a:latin typeface="Trebuchet MS" panose="020B0603020202020204" pitchFamily="34" charset="0"/>
              </a:rPr>
              <a:t>dictum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mattis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diam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eros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maximus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nisi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maximus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dignissim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lorem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odio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eget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eros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89894838"/>
              </p:ext>
            </p:extLst>
          </p:nvPr>
        </p:nvGraphicFramePr>
        <p:xfrm>
          <a:off x="17787069" y="28500368"/>
          <a:ext cx="12170791" cy="846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1527" y="37167445"/>
            <a:ext cx="6961632" cy="4632960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16575868" y="42115944"/>
            <a:ext cx="664986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dirty="0">
                <a:solidFill>
                  <a:srgbClr val="49CFAE"/>
                </a:solidFill>
                <a:latin typeface="+mj-lt"/>
              </a:rPr>
              <a:t>APOIO (SE HOUVER):</a:t>
            </a:r>
          </a:p>
          <a:p>
            <a:pPr algn="just"/>
            <a:endParaRPr lang="pt-BR" sz="6600" dirty="0">
              <a:solidFill>
                <a:srgbClr val="49CFAE"/>
              </a:solidFill>
              <a:latin typeface="ADAM.CG PRO" pitchFamily="50" charset="0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488036" y="6728866"/>
            <a:ext cx="8002822" cy="12242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800" b="1" dirty="0">
                <a:solidFill>
                  <a:srgbClr val="5D9CEB"/>
                </a:solidFill>
              </a:rPr>
              <a:t>INTRODUÇÃO</a:t>
            </a:r>
            <a:endParaRPr lang="pt-BR" sz="11500" b="1" dirty="0">
              <a:solidFill>
                <a:srgbClr val="5D9CEB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488036" y="19306404"/>
            <a:ext cx="152572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BR" sz="5400" dirty="0" err="1">
                <a:latin typeface="Trebuchet MS" panose="020B0603020202020204" pitchFamily="34" charset="0"/>
              </a:rPr>
              <a:t>Quisque</a:t>
            </a:r>
            <a:r>
              <a:rPr lang="pt-BR" sz="5400" dirty="0">
                <a:latin typeface="Trebuchet MS" panose="020B0603020202020204" pitchFamily="34" charset="0"/>
              </a:rPr>
              <a:t> et </a:t>
            </a:r>
            <a:r>
              <a:rPr lang="pt-BR" sz="5400" dirty="0" err="1">
                <a:latin typeface="Trebuchet MS" panose="020B0603020202020204" pitchFamily="34" charset="0"/>
              </a:rPr>
              <a:t>leo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aliquam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malesuada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augue</a:t>
            </a:r>
            <a:r>
              <a:rPr lang="pt-BR" sz="5400" dirty="0">
                <a:latin typeface="Trebuchet MS" panose="020B0603020202020204" pitchFamily="34" charset="0"/>
              </a:rPr>
              <a:t> ac, </a:t>
            </a:r>
            <a:r>
              <a:rPr lang="pt-BR" sz="5400" dirty="0" err="1">
                <a:latin typeface="Trebuchet MS" panose="020B0603020202020204" pitchFamily="34" charset="0"/>
              </a:rPr>
              <a:t>elementum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eros</a:t>
            </a:r>
            <a:r>
              <a:rPr lang="pt-BR" sz="5400" dirty="0">
                <a:latin typeface="Trebuchet MS" panose="020B0603020202020204" pitchFamily="34" charset="0"/>
              </a:rPr>
              <a:t>. In vitae </a:t>
            </a:r>
            <a:r>
              <a:rPr lang="pt-BR" sz="5400" dirty="0" err="1">
                <a:latin typeface="Trebuchet MS" panose="020B0603020202020204" pitchFamily="34" charset="0"/>
              </a:rPr>
              <a:t>dolor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tristique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tincidunt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lectus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ullamcorper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aliquam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augue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Nulla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facilisi</a:t>
            </a:r>
            <a:r>
              <a:rPr lang="pt-BR" sz="5400" dirty="0">
                <a:latin typeface="Trebuchet MS" panose="020B0603020202020204" pitchFamily="34" charset="0"/>
              </a:rPr>
              <a:t>. In </a:t>
            </a:r>
            <a:r>
              <a:rPr lang="pt-BR" sz="5400" dirty="0" err="1">
                <a:latin typeface="Trebuchet MS" panose="020B0603020202020204" pitchFamily="34" charset="0"/>
              </a:rPr>
              <a:t>mattis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nibh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eros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Sed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mollis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lacus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nibh</a:t>
            </a:r>
            <a:r>
              <a:rPr lang="pt-BR" sz="5400" dirty="0">
                <a:latin typeface="Trebuchet MS" panose="020B0603020202020204" pitchFamily="34" charset="0"/>
              </a:rPr>
              <a:t>. Nunc </a:t>
            </a:r>
            <a:r>
              <a:rPr lang="pt-BR" sz="5400" dirty="0" err="1">
                <a:latin typeface="Trebuchet MS" panose="020B0603020202020204" pitchFamily="34" charset="0"/>
              </a:rPr>
              <a:t>at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nisl</a:t>
            </a:r>
            <a:r>
              <a:rPr lang="pt-BR" sz="5400" dirty="0">
                <a:latin typeface="Trebuchet MS" panose="020B0603020202020204" pitchFamily="34" charset="0"/>
              </a:rPr>
              <a:t> in </a:t>
            </a:r>
            <a:r>
              <a:rPr lang="pt-BR" sz="5400" dirty="0" err="1">
                <a:latin typeface="Trebuchet MS" panose="020B0603020202020204" pitchFamily="34" charset="0"/>
              </a:rPr>
              <a:t>risus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ultricies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efficitur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Suspendisse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convallis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dictum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eros</a:t>
            </a:r>
            <a:r>
              <a:rPr lang="pt-BR" sz="5400" dirty="0">
                <a:latin typeface="Trebuchet MS" panose="020B0603020202020204" pitchFamily="34" charset="0"/>
              </a:rPr>
              <a:t>, in </a:t>
            </a:r>
            <a:r>
              <a:rPr lang="pt-BR" sz="5400" dirty="0" err="1">
                <a:latin typeface="Trebuchet MS" panose="020B0603020202020204" pitchFamily="34" charset="0"/>
              </a:rPr>
              <a:t>vestibulum</a:t>
            </a:r>
            <a:r>
              <a:rPr lang="pt-BR" sz="5400" dirty="0">
                <a:latin typeface="Trebuchet MS" panose="020B0603020202020204" pitchFamily="34" charset="0"/>
              </a:rPr>
              <a:t> massa </a:t>
            </a:r>
            <a:r>
              <a:rPr lang="pt-BR" sz="5400" dirty="0" err="1">
                <a:latin typeface="Trebuchet MS" panose="020B0603020202020204" pitchFamily="34" charset="0"/>
              </a:rPr>
              <a:t>sollicitudin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elementum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Donec</a:t>
            </a:r>
            <a:r>
              <a:rPr lang="pt-BR" sz="5400" dirty="0">
                <a:latin typeface="Trebuchet MS" panose="020B0603020202020204" pitchFamily="34" charset="0"/>
              </a:rPr>
              <a:t> quis </a:t>
            </a:r>
            <a:r>
              <a:rPr lang="pt-BR" sz="5400" dirty="0" err="1">
                <a:latin typeface="Trebuchet MS" panose="020B0603020202020204" pitchFamily="34" charset="0"/>
              </a:rPr>
              <a:t>arcu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mattis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elit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iaculis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accumsan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488036" y="17986753"/>
            <a:ext cx="11399166" cy="1472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800" b="1" dirty="0" smtClean="0">
                <a:solidFill>
                  <a:srgbClr val="5D9CEB"/>
                </a:solidFill>
              </a:rPr>
              <a:t>METODOLOGIA</a:t>
            </a:r>
            <a:endParaRPr lang="pt-BR" sz="11500" b="1" dirty="0">
              <a:solidFill>
                <a:srgbClr val="5D9CEB"/>
              </a:solidFill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488036" y="26718840"/>
            <a:ext cx="11399166" cy="1090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800" b="1" dirty="0" smtClean="0">
                <a:solidFill>
                  <a:srgbClr val="5D9CEB"/>
                </a:solidFill>
              </a:rPr>
              <a:t>RESULTADOS</a:t>
            </a:r>
            <a:endParaRPr lang="pt-BR" sz="11500" b="1" dirty="0">
              <a:solidFill>
                <a:srgbClr val="5D9CEB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88036" y="27794909"/>
            <a:ext cx="15257240" cy="1338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BR" sz="5400" dirty="0" err="1">
                <a:latin typeface="Trebuchet MS" panose="020B0603020202020204" pitchFamily="34" charset="0"/>
              </a:rPr>
              <a:t>Nullam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fringilla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pulvinar</a:t>
            </a:r>
            <a:r>
              <a:rPr lang="pt-BR" sz="5400" dirty="0">
                <a:latin typeface="Trebuchet MS" panose="020B0603020202020204" pitchFamily="34" charset="0"/>
              </a:rPr>
              <a:t> magna a </a:t>
            </a:r>
            <a:r>
              <a:rPr lang="pt-BR" sz="5400" dirty="0" err="1">
                <a:latin typeface="Trebuchet MS" panose="020B0603020202020204" pitchFamily="34" charset="0"/>
              </a:rPr>
              <a:t>cursus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Etiam</a:t>
            </a:r>
            <a:r>
              <a:rPr lang="pt-BR" sz="5400" dirty="0">
                <a:latin typeface="Trebuchet MS" panose="020B0603020202020204" pitchFamily="34" charset="0"/>
              </a:rPr>
              <a:t> massa </a:t>
            </a:r>
            <a:r>
              <a:rPr lang="pt-BR" sz="5400" dirty="0" err="1">
                <a:latin typeface="Trebuchet MS" panose="020B0603020202020204" pitchFamily="34" charset="0"/>
              </a:rPr>
              <a:t>nibh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cursus</a:t>
            </a:r>
            <a:r>
              <a:rPr lang="pt-BR" sz="5400" dirty="0">
                <a:latin typeface="Trebuchet MS" panose="020B0603020202020204" pitchFamily="34" charset="0"/>
              </a:rPr>
              <a:t> quis </a:t>
            </a:r>
            <a:r>
              <a:rPr lang="pt-BR" sz="5400" dirty="0" err="1">
                <a:latin typeface="Trebuchet MS" panose="020B0603020202020204" pitchFamily="34" charset="0"/>
              </a:rPr>
              <a:t>felis</a:t>
            </a:r>
            <a:r>
              <a:rPr lang="pt-BR" sz="5400" dirty="0">
                <a:latin typeface="Trebuchet MS" panose="020B0603020202020204" pitchFamily="34" charset="0"/>
              </a:rPr>
              <a:t> eu, </a:t>
            </a:r>
            <a:r>
              <a:rPr lang="pt-BR" sz="5400" dirty="0" err="1">
                <a:latin typeface="Trebuchet MS" panose="020B0603020202020204" pitchFamily="34" charset="0"/>
              </a:rPr>
              <a:t>tempor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ullamcorper</a:t>
            </a:r>
            <a:r>
              <a:rPr lang="pt-BR" sz="5400" dirty="0">
                <a:latin typeface="Trebuchet MS" panose="020B0603020202020204" pitchFamily="34" charset="0"/>
              </a:rPr>
              <a:t> libero. </a:t>
            </a:r>
            <a:r>
              <a:rPr lang="pt-BR" sz="5400" dirty="0" err="1">
                <a:latin typeface="Trebuchet MS" panose="020B0603020202020204" pitchFamily="34" charset="0"/>
              </a:rPr>
              <a:t>Aenean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eget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arcu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amet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mauris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vulputate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cursus</a:t>
            </a:r>
            <a:r>
              <a:rPr lang="pt-BR" sz="5400" dirty="0">
                <a:latin typeface="Trebuchet MS" panose="020B0603020202020204" pitchFamily="34" charset="0"/>
              </a:rPr>
              <a:t> a quis </a:t>
            </a:r>
            <a:r>
              <a:rPr lang="pt-BR" sz="5400" dirty="0" err="1">
                <a:latin typeface="Trebuchet MS" panose="020B0603020202020204" pitchFamily="34" charset="0"/>
              </a:rPr>
              <a:t>orci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Quisque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feugiat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tristique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commodo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Maecenas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ullamcorper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faucibus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dolor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luctus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hendrerit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Vestibulum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euismod</a:t>
            </a:r>
            <a:r>
              <a:rPr lang="pt-BR" sz="5400" dirty="0">
                <a:latin typeface="Trebuchet MS" panose="020B0603020202020204" pitchFamily="34" charset="0"/>
              </a:rPr>
              <a:t>, libero </a:t>
            </a:r>
            <a:r>
              <a:rPr lang="pt-BR" sz="5400" dirty="0" err="1">
                <a:latin typeface="Trebuchet MS" panose="020B0603020202020204" pitchFamily="34" charset="0"/>
              </a:rPr>
              <a:t>vel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rutrum</a:t>
            </a:r>
            <a:r>
              <a:rPr lang="pt-BR" sz="5400" dirty="0">
                <a:latin typeface="Trebuchet MS" panose="020B0603020202020204" pitchFamily="34" charset="0"/>
              </a:rPr>
              <a:t> gravida, </a:t>
            </a:r>
            <a:r>
              <a:rPr lang="pt-BR" sz="5400" dirty="0" err="1">
                <a:latin typeface="Trebuchet MS" panose="020B0603020202020204" pitchFamily="34" charset="0"/>
              </a:rPr>
              <a:t>nisi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arcu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auctor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lectus</a:t>
            </a:r>
            <a:r>
              <a:rPr lang="pt-BR" sz="5400" dirty="0">
                <a:latin typeface="Trebuchet MS" panose="020B0603020202020204" pitchFamily="34" charset="0"/>
              </a:rPr>
              <a:t>, a </a:t>
            </a:r>
            <a:r>
              <a:rPr lang="pt-BR" sz="5400" dirty="0" err="1">
                <a:latin typeface="Trebuchet MS" panose="020B0603020202020204" pitchFamily="34" charset="0"/>
              </a:rPr>
              <a:t>molestie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orci</a:t>
            </a:r>
            <a:r>
              <a:rPr lang="pt-BR" sz="5400" dirty="0">
                <a:latin typeface="Trebuchet MS" panose="020B0603020202020204" pitchFamily="34" charset="0"/>
              </a:rPr>
              <a:t> mi ut </a:t>
            </a:r>
            <a:r>
              <a:rPr lang="pt-BR" sz="5400" dirty="0" err="1">
                <a:latin typeface="Trebuchet MS" panose="020B0603020202020204" pitchFamily="34" charset="0"/>
              </a:rPr>
              <a:t>purus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Etiam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lobortis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lacus</a:t>
            </a:r>
            <a:r>
              <a:rPr lang="pt-BR" sz="5400" dirty="0">
                <a:latin typeface="Trebuchet MS" panose="020B0603020202020204" pitchFamily="34" charset="0"/>
              </a:rPr>
              <a:t> ac </a:t>
            </a:r>
            <a:r>
              <a:rPr lang="pt-BR" sz="5400" dirty="0" err="1">
                <a:latin typeface="Trebuchet MS" panose="020B0603020202020204" pitchFamily="34" charset="0"/>
              </a:rPr>
              <a:t>rutrum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hendrerit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leo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orci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varius</a:t>
            </a:r>
            <a:r>
              <a:rPr lang="pt-BR" sz="5400" dirty="0">
                <a:latin typeface="Trebuchet MS" panose="020B0603020202020204" pitchFamily="34" charset="0"/>
              </a:rPr>
              <a:t> ante, et </a:t>
            </a:r>
            <a:r>
              <a:rPr lang="pt-BR" sz="5400" dirty="0" err="1">
                <a:latin typeface="Trebuchet MS" panose="020B0603020202020204" pitchFamily="34" charset="0"/>
              </a:rPr>
              <a:t>laoreet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orci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metus</a:t>
            </a:r>
            <a:r>
              <a:rPr lang="pt-BR" sz="5400" dirty="0">
                <a:latin typeface="Trebuchet MS" panose="020B0603020202020204" pitchFamily="34" charset="0"/>
              </a:rPr>
              <a:t> quis </a:t>
            </a:r>
            <a:r>
              <a:rPr lang="pt-BR" sz="5400" dirty="0" err="1">
                <a:latin typeface="Trebuchet MS" panose="020B0603020202020204" pitchFamily="34" charset="0"/>
              </a:rPr>
              <a:t>ligula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Sed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vestibulum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ullamcorper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augue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sit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amet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fringilla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sapien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egestas</a:t>
            </a:r>
            <a:r>
              <a:rPr lang="pt-BR" sz="5400" dirty="0">
                <a:latin typeface="Trebuchet MS" panose="020B0603020202020204" pitchFamily="34" charset="0"/>
              </a:rPr>
              <a:t> vel. </a:t>
            </a:r>
            <a:r>
              <a:rPr lang="pt-BR" sz="5400" dirty="0" err="1">
                <a:latin typeface="Trebuchet MS" panose="020B0603020202020204" pitchFamily="34" charset="0"/>
              </a:rPr>
              <a:t>Vivamus</a:t>
            </a:r>
            <a:r>
              <a:rPr lang="pt-BR" sz="5400" dirty="0">
                <a:latin typeface="Trebuchet MS" panose="020B0603020202020204" pitchFamily="34" charset="0"/>
              </a:rPr>
              <a:t> quis magna </a:t>
            </a:r>
            <a:r>
              <a:rPr lang="pt-BR" sz="5400" dirty="0" err="1">
                <a:latin typeface="Trebuchet MS" panose="020B0603020202020204" pitchFamily="34" charset="0"/>
              </a:rPr>
              <a:t>sed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odio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aliquet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fermentum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Phasellus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mauris</a:t>
            </a:r>
            <a:r>
              <a:rPr lang="pt-BR" sz="5400" dirty="0">
                <a:latin typeface="Trebuchet MS" panose="020B0603020202020204" pitchFamily="34" charset="0"/>
              </a:rPr>
              <a:t> ante, </a:t>
            </a:r>
            <a:r>
              <a:rPr lang="pt-BR" sz="5400" dirty="0" err="1">
                <a:latin typeface="Trebuchet MS" panose="020B0603020202020204" pitchFamily="34" charset="0"/>
              </a:rPr>
              <a:t>viverra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sed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tortor</a:t>
            </a:r>
            <a:r>
              <a:rPr lang="pt-BR" sz="5400" dirty="0">
                <a:latin typeface="Trebuchet MS" panose="020B0603020202020204" pitchFamily="34" charset="0"/>
              </a:rPr>
              <a:t> quis, gravida </a:t>
            </a:r>
            <a:r>
              <a:rPr lang="pt-BR" sz="5400" dirty="0" err="1">
                <a:latin typeface="Trebuchet MS" panose="020B0603020202020204" pitchFamily="34" charset="0"/>
              </a:rPr>
              <a:t>elementum</a:t>
            </a:r>
            <a:r>
              <a:rPr lang="pt-BR" sz="5400" dirty="0">
                <a:latin typeface="Trebuchet MS" panose="020B0603020202020204" pitchFamily="34" charset="0"/>
              </a:rPr>
              <a:t> sem. </a:t>
            </a:r>
            <a:r>
              <a:rPr lang="pt-BR" sz="5400" dirty="0" err="1">
                <a:latin typeface="Trebuchet MS" panose="020B0603020202020204" pitchFamily="34" charset="0"/>
              </a:rPr>
              <a:t>Aliquam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accumsan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sapien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metus</a:t>
            </a:r>
            <a:r>
              <a:rPr lang="pt-BR" sz="5400" dirty="0">
                <a:latin typeface="Trebuchet MS" panose="020B0603020202020204" pitchFamily="34" charset="0"/>
              </a:rPr>
              <a:t>, quis </a:t>
            </a:r>
            <a:r>
              <a:rPr lang="pt-BR" sz="5400" dirty="0" err="1">
                <a:latin typeface="Trebuchet MS" panose="020B0603020202020204" pitchFamily="34" charset="0"/>
              </a:rPr>
              <a:t>commodo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diam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posuere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dictum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6575868" y="7835808"/>
            <a:ext cx="15257240" cy="1255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BR" sz="5400" dirty="0" err="1">
                <a:latin typeface="Trebuchet MS" panose="020B0603020202020204" pitchFamily="34" charset="0"/>
              </a:rPr>
              <a:t>Praesent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amet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sollicitudin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sapien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Aenean</a:t>
            </a:r>
            <a:r>
              <a:rPr lang="pt-BR" sz="5400" dirty="0">
                <a:latin typeface="Trebuchet MS" panose="020B0603020202020204" pitchFamily="34" charset="0"/>
              </a:rPr>
              <a:t> et erat </a:t>
            </a:r>
            <a:r>
              <a:rPr lang="pt-BR" sz="5400" dirty="0" err="1">
                <a:latin typeface="Trebuchet MS" panose="020B0603020202020204" pitchFamily="34" charset="0"/>
              </a:rPr>
              <a:t>condimentum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rhoncus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dui</a:t>
            </a:r>
            <a:r>
              <a:rPr lang="pt-BR" sz="5400" dirty="0">
                <a:latin typeface="Trebuchet MS" panose="020B0603020202020204" pitchFamily="34" charset="0"/>
              </a:rPr>
              <a:t> eu, </a:t>
            </a:r>
            <a:r>
              <a:rPr lang="pt-BR" sz="5400" dirty="0" err="1">
                <a:latin typeface="Trebuchet MS" panose="020B0603020202020204" pitchFamily="34" charset="0"/>
              </a:rPr>
              <a:t>congue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odio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Nullam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fermentum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mattis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diam</a:t>
            </a:r>
            <a:r>
              <a:rPr lang="pt-BR" sz="5400" dirty="0">
                <a:latin typeface="Trebuchet MS" panose="020B0603020202020204" pitchFamily="34" charset="0"/>
              </a:rPr>
              <a:t>, in </a:t>
            </a:r>
            <a:r>
              <a:rPr lang="pt-BR" sz="5400" dirty="0" err="1">
                <a:latin typeface="Trebuchet MS" panose="020B0603020202020204" pitchFamily="34" charset="0"/>
              </a:rPr>
              <a:t>ultricies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nulla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laoreet</a:t>
            </a:r>
            <a:r>
              <a:rPr lang="pt-BR" sz="5400" dirty="0">
                <a:latin typeface="Trebuchet MS" panose="020B0603020202020204" pitchFamily="34" charset="0"/>
              </a:rPr>
              <a:t> et. </a:t>
            </a:r>
            <a:r>
              <a:rPr lang="pt-BR" sz="5400" dirty="0" err="1">
                <a:latin typeface="Trebuchet MS" panose="020B0603020202020204" pitchFamily="34" charset="0"/>
              </a:rPr>
              <a:t>Nulla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eleifend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convallis</a:t>
            </a:r>
            <a:r>
              <a:rPr lang="pt-BR" sz="5400" dirty="0">
                <a:latin typeface="Trebuchet MS" panose="020B0603020202020204" pitchFamily="34" charset="0"/>
              </a:rPr>
              <a:t> urna in </a:t>
            </a:r>
            <a:r>
              <a:rPr lang="pt-BR" sz="5400" dirty="0" err="1">
                <a:latin typeface="Trebuchet MS" panose="020B0603020202020204" pitchFamily="34" charset="0"/>
              </a:rPr>
              <a:t>laoreet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Praesent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mollis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diam</a:t>
            </a:r>
            <a:r>
              <a:rPr lang="pt-BR" sz="5400" dirty="0">
                <a:latin typeface="Trebuchet MS" panose="020B0603020202020204" pitchFamily="34" charset="0"/>
              </a:rPr>
              <a:t> non </a:t>
            </a:r>
            <a:r>
              <a:rPr lang="pt-BR" sz="5400" dirty="0" err="1">
                <a:latin typeface="Trebuchet MS" panose="020B0603020202020204" pitchFamily="34" charset="0"/>
              </a:rPr>
              <a:t>ex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convallis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dictum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Pellentesque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consequat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viverra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lorem</a:t>
            </a:r>
            <a:r>
              <a:rPr lang="pt-BR" sz="5400" dirty="0">
                <a:latin typeface="Trebuchet MS" panose="020B0603020202020204" pitchFamily="34" charset="0"/>
              </a:rPr>
              <a:t>, quis </a:t>
            </a:r>
            <a:r>
              <a:rPr lang="pt-BR" sz="5400" dirty="0" err="1">
                <a:latin typeface="Trebuchet MS" panose="020B0603020202020204" pitchFamily="34" charset="0"/>
              </a:rPr>
              <a:t>imperdiet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ex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iaculis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eget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Nullam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imperdiet</a:t>
            </a:r>
            <a:r>
              <a:rPr lang="pt-BR" sz="5400" dirty="0">
                <a:latin typeface="Trebuchet MS" panose="020B0603020202020204" pitchFamily="34" charset="0"/>
              </a:rPr>
              <a:t> ipsum quis </a:t>
            </a:r>
            <a:r>
              <a:rPr lang="pt-BR" sz="5400" dirty="0" err="1">
                <a:latin typeface="Trebuchet MS" panose="020B0603020202020204" pitchFamily="34" charset="0"/>
              </a:rPr>
              <a:t>orci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volutpat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consequat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Class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aptent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taciti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sociosqu</a:t>
            </a:r>
            <a:r>
              <a:rPr lang="pt-BR" sz="5400" dirty="0">
                <a:latin typeface="Trebuchet MS" panose="020B0603020202020204" pitchFamily="34" charset="0"/>
              </a:rPr>
              <a:t> ad </a:t>
            </a:r>
            <a:r>
              <a:rPr lang="pt-BR" sz="5400" dirty="0" err="1">
                <a:latin typeface="Trebuchet MS" panose="020B0603020202020204" pitchFamily="34" charset="0"/>
              </a:rPr>
              <a:t>litora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torquent</a:t>
            </a:r>
            <a:r>
              <a:rPr lang="pt-BR" sz="5400" dirty="0">
                <a:latin typeface="Trebuchet MS" panose="020B0603020202020204" pitchFamily="34" charset="0"/>
              </a:rPr>
              <a:t> per </a:t>
            </a:r>
            <a:r>
              <a:rPr lang="pt-BR" sz="5400" dirty="0" err="1">
                <a:latin typeface="Trebuchet MS" panose="020B0603020202020204" pitchFamily="34" charset="0"/>
              </a:rPr>
              <a:t>conubia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nostra</a:t>
            </a:r>
            <a:r>
              <a:rPr lang="pt-BR" sz="5400" dirty="0">
                <a:latin typeface="Trebuchet MS" panose="020B0603020202020204" pitchFamily="34" charset="0"/>
              </a:rPr>
              <a:t>, per </a:t>
            </a:r>
            <a:r>
              <a:rPr lang="pt-BR" sz="5400" dirty="0" err="1">
                <a:latin typeface="Trebuchet MS" panose="020B0603020202020204" pitchFamily="34" charset="0"/>
              </a:rPr>
              <a:t>inceptos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himenaeos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Suspendisse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dui</a:t>
            </a:r>
            <a:r>
              <a:rPr lang="pt-BR" sz="5400" dirty="0">
                <a:latin typeface="Trebuchet MS" panose="020B0603020202020204" pitchFamily="34" charset="0"/>
              </a:rPr>
              <a:t> ipsum, </a:t>
            </a:r>
            <a:r>
              <a:rPr lang="pt-BR" sz="5400" dirty="0" err="1">
                <a:latin typeface="Trebuchet MS" panose="020B0603020202020204" pitchFamily="34" charset="0"/>
              </a:rPr>
              <a:t>blandit</a:t>
            </a:r>
            <a:r>
              <a:rPr lang="pt-BR" sz="5400" dirty="0">
                <a:latin typeface="Trebuchet MS" panose="020B0603020202020204" pitchFamily="34" charset="0"/>
              </a:rPr>
              <a:t> quis </a:t>
            </a:r>
            <a:r>
              <a:rPr lang="pt-BR" sz="5400" dirty="0" err="1">
                <a:latin typeface="Trebuchet MS" panose="020B0603020202020204" pitchFamily="34" charset="0"/>
              </a:rPr>
              <a:t>ultricies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nec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tincidunt</a:t>
            </a:r>
            <a:r>
              <a:rPr lang="pt-BR" sz="5400" dirty="0">
                <a:latin typeface="Trebuchet MS" panose="020B0603020202020204" pitchFamily="34" charset="0"/>
              </a:rPr>
              <a:t> ac </a:t>
            </a:r>
            <a:r>
              <a:rPr lang="pt-BR" sz="5400" dirty="0" err="1">
                <a:latin typeface="Trebuchet MS" panose="020B0603020202020204" pitchFamily="34" charset="0"/>
              </a:rPr>
              <a:t>nibh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Suspendisse</a:t>
            </a:r>
            <a:r>
              <a:rPr lang="pt-BR" sz="5400" dirty="0">
                <a:latin typeface="Trebuchet MS" panose="020B0603020202020204" pitchFamily="34" charset="0"/>
              </a:rPr>
              <a:t> a </a:t>
            </a:r>
            <a:r>
              <a:rPr lang="pt-BR" sz="5400" dirty="0" err="1">
                <a:latin typeface="Trebuchet MS" panose="020B0603020202020204" pitchFamily="34" charset="0"/>
              </a:rPr>
              <a:t>scelerisque</a:t>
            </a:r>
            <a:r>
              <a:rPr lang="pt-BR" sz="5400" dirty="0">
                <a:latin typeface="Trebuchet MS" panose="020B0603020202020204" pitchFamily="34" charset="0"/>
              </a:rPr>
              <a:t> justo, quis </a:t>
            </a:r>
            <a:r>
              <a:rPr lang="pt-BR" sz="5400" dirty="0" err="1">
                <a:latin typeface="Trebuchet MS" panose="020B0603020202020204" pitchFamily="34" charset="0"/>
              </a:rPr>
              <a:t>ultrices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neque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Donec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dapibus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turpis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amet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quam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iaculis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nec</a:t>
            </a:r>
            <a:r>
              <a:rPr lang="pt-BR" sz="5400" dirty="0">
                <a:latin typeface="Trebuchet MS" panose="020B0603020202020204" pitchFamily="34" charset="0"/>
              </a:rPr>
              <a:t> gravida </a:t>
            </a:r>
            <a:r>
              <a:rPr lang="pt-BR" sz="5400" dirty="0" err="1">
                <a:latin typeface="Trebuchet MS" panose="020B0603020202020204" pitchFamily="34" charset="0"/>
              </a:rPr>
              <a:t>lorem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malesuada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Fusce</a:t>
            </a:r>
            <a:r>
              <a:rPr lang="pt-BR" sz="5400" dirty="0">
                <a:latin typeface="Trebuchet MS" panose="020B0603020202020204" pitchFamily="34" charset="0"/>
              </a:rPr>
              <a:t> et ipsum </a:t>
            </a:r>
            <a:r>
              <a:rPr lang="pt-BR" sz="5400" dirty="0" err="1">
                <a:latin typeface="Trebuchet MS" panose="020B0603020202020204" pitchFamily="34" charset="0"/>
              </a:rPr>
              <a:t>leo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16575868" y="6556518"/>
            <a:ext cx="8002822" cy="1403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800" b="1" dirty="0" smtClean="0">
                <a:solidFill>
                  <a:srgbClr val="5D9CEB"/>
                </a:solidFill>
              </a:rPr>
              <a:t>DISCUSSÃO</a:t>
            </a:r>
            <a:endParaRPr lang="pt-BR" sz="11500" b="1" dirty="0">
              <a:solidFill>
                <a:srgbClr val="5D9CEB"/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6575868" y="21894575"/>
            <a:ext cx="152572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BR" sz="5400" dirty="0" err="1">
                <a:latin typeface="Trebuchet MS" panose="020B0603020202020204" pitchFamily="34" charset="0"/>
              </a:rPr>
              <a:t>Aliquam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eros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dolor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finibus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sed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imperdiet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sed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pretium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quam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Praesent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imperdiet</a:t>
            </a:r>
            <a:r>
              <a:rPr lang="pt-BR" sz="5400" dirty="0">
                <a:latin typeface="Trebuchet MS" panose="020B0603020202020204" pitchFamily="34" charset="0"/>
              </a:rPr>
              <a:t> nunc ac magna </a:t>
            </a:r>
            <a:r>
              <a:rPr lang="pt-BR" sz="5400" dirty="0" err="1">
                <a:latin typeface="Trebuchet MS" panose="020B0603020202020204" pitchFamily="34" charset="0"/>
              </a:rPr>
              <a:t>euismod</a:t>
            </a:r>
            <a:r>
              <a:rPr lang="pt-BR" sz="5400" dirty="0">
                <a:latin typeface="Trebuchet MS" panose="020B0603020202020204" pitchFamily="34" charset="0"/>
              </a:rPr>
              <a:t>, id </a:t>
            </a:r>
            <a:r>
              <a:rPr lang="pt-BR" sz="5400" dirty="0" err="1">
                <a:latin typeface="Trebuchet MS" panose="020B0603020202020204" pitchFamily="34" charset="0"/>
              </a:rPr>
              <a:t>tempor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diam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feugiat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Donec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diam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lorem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fringilla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amet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odio</a:t>
            </a:r>
            <a:r>
              <a:rPr lang="pt-BR" sz="5400" dirty="0">
                <a:latin typeface="Trebuchet MS" panose="020B0603020202020204" pitchFamily="34" charset="0"/>
              </a:rPr>
              <a:t> quis, </a:t>
            </a:r>
            <a:r>
              <a:rPr lang="pt-BR" sz="5400" dirty="0" err="1">
                <a:latin typeface="Trebuchet MS" panose="020B0603020202020204" pitchFamily="34" charset="0"/>
              </a:rPr>
              <a:t>faucibus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auctor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arcu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Sed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convallis</a:t>
            </a:r>
            <a:r>
              <a:rPr lang="pt-BR" sz="5400" dirty="0">
                <a:latin typeface="Trebuchet MS" panose="020B0603020202020204" pitchFamily="34" charset="0"/>
              </a:rPr>
              <a:t>, massa </a:t>
            </a:r>
            <a:r>
              <a:rPr lang="pt-BR" sz="5400" dirty="0" err="1">
                <a:latin typeface="Trebuchet MS" panose="020B0603020202020204" pitchFamily="34" charset="0"/>
              </a:rPr>
              <a:t>vel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malesuada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rutrum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tellus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neque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posuere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orci</a:t>
            </a:r>
            <a:r>
              <a:rPr lang="pt-BR" sz="5400" dirty="0">
                <a:latin typeface="Trebuchet MS" panose="020B0603020202020204" pitchFamily="34" charset="0"/>
              </a:rPr>
              <a:t>, ac </a:t>
            </a:r>
            <a:r>
              <a:rPr lang="pt-BR" sz="5400" dirty="0" err="1">
                <a:latin typeface="Trebuchet MS" panose="020B0603020202020204" pitchFamily="34" charset="0"/>
              </a:rPr>
              <a:t>hendrerit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elit</a:t>
            </a:r>
            <a:r>
              <a:rPr lang="pt-BR" sz="5400" dirty="0">
                <a:latin typeface="Trebuchet MS" panose="020B0603020202020204" pitchFamily="34" charset="0"/>
              </a:rPr>
              <a:t> ipsum </a:t>
            </a:r>
            <a:r>
              <a:rPr lang="pt-BR" sz="5400" dirty="0" err="1">
                <a:latin typeface="Trebuchet MS" panose="020B0603020202020204" pitchFamily="34" charset="0"/>
              </a:rPr>
              <a:t>rhoncus</a:t>
            </a:r>
            <a:r>
              <a:rPr lang="pt-BR" sz="5400" dirty="0">
                <a:latin typeface="Trebuchet MS" panose="020B0603020202020204" pitchFamily="34" charset="0"/>
              </a:rPr>
              <a:t> justo</a:t>
            </a:r>
            <a:r>
              <a:rPr lang="pt-BR" sz="5400" dirty="0" smtClean="0">
                <a:latin typeface="Trebuchet MS" panose="020B0603020202020204" pitchFamily="34" charset="0"/>
              </a:rPr>
              <a:t>.</a:t>
            </a:r>
            <a:endParaRPr lang="pt-BR" sz="5400" dirty="0">
              <a:latin typeface="Trebuchet MS" panose="020B0603020202020204" pitchFamily="34" charset="0"/>
            </a:endParaRPr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16575868" y="20626365"/>
            <a:ext cx="11399166" cy="13162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800" b="1" dirty="0">
                <a:solidFill>
                  <a:srgbClr val="5D9CEB"/>
                </a:solidFill>
              </a:rPr>
              <a:t>CONCLUSÃO</a:t>
            </a:r>
            <a:endParaRPr lang="pt-BR" sz="11500" b="1" dirty="0">
              <a:solidFill>
                <a:srgbClr val="5D9CEB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32399291" cy="2178444"/>
          </a:xfrm>
        </p:spPr>
        <p:txBody>
          <a:bodyPr>
            <a:normAutofit/>
          </a:bodyPr>
          <a:lstStyle/>
          <a:p>
            <a:r>
              <a:rPr lang="pt-BR" sz="12300" dirty="0">
                <a:solidFill>
                  <a:srgbClr val="5D9CEB"/>
                </a:solidFill>
              </a:rPr>
              <a:t>Título</a:t>
            </a:r>
            <a:endParaRPr lang="pt-BR" sz="14800" dirty="0">
              <a:solidFill>
                <a:srgbClr val="5D9CEB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86" b="54733"/>
          <a:stretch/>
        </p:blipFill>
        <p:spPr>
          <a:xfrm>
            <a:off x="-1" y="3021285"/>
            <a:ext cx="10256621" cy="3104862"/>
          </a:xfrm>
          <a:prstGeom prst="rect">
            <a:avLst/>
          </a:prstGeom>
        </p:spPr>
      </p:pic>
      <p:cxnSp>
        <p:nvCxnSpPr>
          <p:cNvPr id="28" name="Conector reto 27"/>
          <p:cNvCxnSpPr/>
          <p:nvPr/>
        </p:nvCxnSpPr>
        <p:spPr>
          <a:xfrm flipV="1">
            <a:off x="0" y="2508697"/>
            <a:ext cx="32399288" cy="111558"/>
          </a:xfrm>
          <a:prstGeom prst="line">
            <a:avLst/>
          </a:prstGeom>
          <a:ln w="28575">
            <a:solidFill>
              <a:srgbClr val="49CF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ítulo 1"/>
          <p:cNvSpPr txBox="1">
            <a:spLocks/>
          </p:cNvSpPr>
          <p:nvPr/>
        </p:nvSpPr>
        <p:spPr>
          <a:xfrm>
            <a:off x="10256620" y="3164160"/>
            <a:ext cx="23665191" cy="3104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200" dirty="0" smtClean="0">
                <a:solidFill>
                  <a:srgbClr val="5D9CEB"/>
                </a:solidFill>
              </a:rPr>
              <a:t>Autor (Instituição abreviada)</a:t>
            </a:r>
          </a:p>
          <a:p>
            <a:pPr algn="l"/>
            <a:r>
              <a:rPr lang="pt-BR" sz="4200" dirty="0" err="1" smtClean="0">
                <a:solidFill>
                  <a:srgbClr val="5D9CEB"/>
                </a:solidFill>
              </a:rPr>
              <a:t>Co-Autor</a:t>
            </a:r>
            <a:r>
              <a:rPr lang="pt-BR" sz="4200" dirty="0" smtClean="0">
                <a:solidFill>
                  <a:srgbClr val="5D9CEB"/>
                </a:solidFill>
              </a:rPr>
              <a:t> 1 (Instituição abreviada)</a:t>
            </a:r>
          </a:p>
          <a:p>
            <a:pPr algn="l"/>
            <a:r>
              <a:rPr lang="pt-BR" sz="4200" dirty="0" err="1">
                <a:solidFill>
                  <a:srgbClr val="5D9CEB"/>
                </a:solidFill>
              </a:rPr>
              <a:t>Co-Autor</a:t>
            </a:r>
            <a:r>
              <a:rPr lang="pt-BR" sz="4200" dirty="0">
                <a:solidFill>
                  <a:srgbClr val="5D9CEB"/>
                </a:solidFill>
              </a:rPr>
              <a:t> </a:t>
            </a:r>
            <a:r>
              <a:rPr lang="pt-BR" sz="4200" dirty="0" smtClean="0">
                <a:solidFill>
                  <a:srgbClr val="5D9CEB"/>
                </a:solidFill>
              </a:rPr>
              <a:t>2 (Instituição abreviada)</a:t>
            </a:r>
          </a:p>
          <a:p>
            <a:pPr algn="l"/>
            <a:r>
              <a:rPr lang="pt-BR" sz="4200" dirty="0" err="1">
                <a:solidFill>
                  <a:srgbClr val="5D9CEB"/>
                </a:solidFill>
              </a:rPr>
              <a:t>Co-Autor</a:t>
            </a:r>
            <a:r>
              <a:rPr lang="pt-BR" sz="4200" dirty="0">
                <a:solidFill>
                  <a:srgbClr val="5D9CEB"/>
                </a:solidFill>
              </a:rPr>
              <a:t> </a:t>
            </a:r>
            <a:r>
              <a:rPr lang="pt-BR" sz="4200" dirty="0" smtClean="0">
                <a:solidFill>
                  <a:srgbClr val="5D9CEB"/>
                </a:solidFill>
              </a:rPr>
              <a:t>3 (Instituição abreviada)</a:t>
            </a:r>
          </a:p>
          <a:p>
            <a:pPr algn="l"/>
            <a:r>
              <a:rPr lang="pt-BR" sz="4200" dirty="0" err="1">
                <a:solidFill>
                  <a:srgbClr val="5D9CEB"/>
                </a:solidFill>
              </a:rPr>
              <a:t>Co-Autor</a:t>
            </a:r>
            <a:r>
              <a:rPr lang="pt-BR" sz="4200" dirty="0">
                <a:solidFill>
                  <a:srgbClr val="5D9CEB"/>
                </a:solidFill>
              </a:rPr>
              <a:t> </a:t>
            </a:r>
            <a:r>
              <a:rPr lang="pt-BR" sz="4200" dirty="0" smtClean="0">
                <a:solidFill>
                  <a:srgbClr val="5D9CEB"/>
                </a:solidFill>
              </a:rPr>
              <a:t>4 </a:t>
            </a:r>
            <a:r>
              <a:rPr lang="pt-BR" sz="4200" dirty="0">
                <a:solidFill>
                  <a:srgbClr val="5D9CEB"/>
                </a:solidFill>
              </a:rPr>
              <a:t>(Instituição abreviada)</a:t>
            </a:r>
          </a:p>
          <a:p>
            <a:pPr algn="l"/>
            <a:r>
              <a:rPr lang="pt-BR" sz="4200" dirty="0" smtClean="0">
                <a:solidFill>
                  <a:srgbClr val="5D9CEB"/>
                </a:solidFill>
              </a:rPr>
              <a:t>Orientador </a:t>
            </a:r>
            <a:r>
              <a:rPr lang="pt-BR" sz="4200" dirty="0">
                <a:solidFill>
                  <a:srgbClr val="5D9CEB"/>
                </a:solidFill>
              </a:rPr>
              <a:t>(Instituição abreviada</a:t>
            </a:r>
            <a:r>
              <a:rPr lang="pt-BR" sz="4200" dirty="0" smtClean="0">
                <a:solidFill>
                  <a:srgbClr val="5D9CEB"/>
                </a:solidFill>
              </a:rPr>
              <a:t>)</a:t>
            </a:r>
            <a:endParaRPr lang="pt-BR" sz="4200" dirty="0">
              <a:solidFill>
                <a:srgbClr val="5D9C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051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</TotalTime>
  <Words>507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ADAM.CG PRO</vt:lpstr>
      <vt:lpstr>Arial</vt:lpstr>
      <vt:lpstr>Calibri</vt:lpstr>
      <vt:lpstr>Calibri Light</vt:lpstr>
      <vt:lpstr>Trebuchet MS</vt:lpstr>
      <vt:lpstr>Tema do Office</vt:lpstr>
      <vt:lpstr>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SEMPP   i sintec</dc:title>
  <dc:creator>Usuário do Windows</dc:creator>
  <cp:lastModifiedBy>Usuário do Windows</cp:lastModifiedBy>
  <cp:revision>14</cp:revision>
  <dcterms:created xsi:type="dcterms:W3CDTF">2017-06-21T12:39:28Z</dcterms:created>
  <dcterms:modified xsi:type="dcterms:W3CDTF">2018-05-03T20:58:56Z</dcterms:modified>
</cp:coreProperties>
</file>